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815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815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9F716200-F934-4B7C-8C86-6E92AF563EB9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899"/>
            <a:ext cx="3066733" cy="47081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2899"/>
            <a:ext cx="3066733" cy="47081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63C964DE-2BAA-4106-8018-92CBBD64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9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3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FE603-BAA8-46F2-9869-3EA17FD34BA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19C8-0E82-4A2C-B60D-A3CB56C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Phi7mZmsS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7540" y="576449"/>
            <a:ext cx="11551023" cy="247426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13: New Global Patterns (1800-1914)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 Modernizes</a:t>
            </a:r>
            <a:endParaRPr lang="en-US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31558" y="4247497"/>
            <a:ext cx="8317006" cy="1655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Question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Japan become a modern industrial power, and what did it do with its new strength?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17009"/>
            <a:ext cx="2857500" cy="428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948" y="6064624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Emperor Meiji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93036" y="6211669"/>
            <a:ext cx="314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youtu.be/nPhi7mZmsSY</a:t>
            </a:r>
            <a:endParaRPr lang="en-US" dirty="0" smtClean="0"/>
          </a:p>
          <a:p>
            <a:pPr algn="ctr"/>
            <a:r>
              <a:rPr lang="en-US" dirty="0" smtClean="0"/>
              <a:t>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•First Sino-Japanese War – a war between Japanand China that broke out in 1894 due to competitionbetween the two powers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569"/>
            <a:ext cx="12192000" cy="66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•Russo-Japanese War – a war between Russia andJapan which began in 1904 and in which Japangained control of Korea and rig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213098"/>
            <a:ext cx="12192000" cy="84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EQ: How did Japan become a modernindustrial power, and what did it do with itsnew strength?  After domestic discontent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8" y="0"/>
            <a:ext cx="11043771" cy="82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lint lock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59" y="729006"/>
            <a:ext cx="9383164" cy="3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571"/>
            <a:ext cx="9412101" cy="4736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60" y="526091"/>
            <a:ext cx="3697740" cy="527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" y="3770108"/>
            <a:ext cx="6251761" cy="351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33" y="3114675"/>
            <a:ext cx="22479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The TokugawasFor more than        imposed centralized200 years, Japan     feudalism.was closed toforeigners and     • 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5"/>
            <a:ext cx="12128501" cy="75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•Matthew Perry – the U.S. Navy commodore wholed a fleet of ships into Tokyo Bay in 1853 anddemanded that Japan open its 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Tokyo – the new “eastern capital” named in 1867, whenEmperor Mutsuhito was restored to power and took the nameMeiji•Meij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121920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goal of the Meiji Restoration was summarized by the motto “A rich country, a strong military.”                       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47" y="-430306"/>
            <a:ext cx="9914219" cy="701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•Diet – a legislature            The Meiji Transformation   Meiji reformers wanted to end the feudal order   of old Jap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2128500" cy="82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homogeneous society – a society in which allpeople share a common culture and language                          • These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244100"/>
            <a:ext cx="12128501" cy="7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564" y="5424263"/>
            <a:ext cx="516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graph reflect the Meiji reformers’ drive to industrialize Japan?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3941" y="5178042"/>
            <a:ext cx="5728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graph shows an increase in the amount of yen invested in various economic activities, showing that the Meiji reforms brought a strong increase in Japan’s economic strength, particularly in industry.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• The government set upSociety          schools and the constitutionchanged          ended legal distinctionsdue to the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1944724" cy="86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6798</TotalTime>
  <Words>90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Chapter 13: New Global Patterns (1800-1914)             Japan Modernizes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New Global Patterns (1800-1914) Japan Modernizes</dc:title>
  <dc:creator>Joseph Fabiano1</dc:creator>
  <cp:lastModifiedBy>Joseph Fabiano1</cp:lastModifiedBy>
  <cp:revision>8</cp:revision>
  <cp:lastPrinted>2016-12-16T15:09:54Z</cp:lastPrinted>
  <dcterms:created xsi:type="dcterms:W3CDTF">2015-12-01T21:55:01Z</dcterms:created>
  <dcterms:modified xsi:type="dcterms:W3CDTF">2016-12-16T19:46:22Z</dcterms:modified>
</cp:coreProperties>
</file>